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5" r:id="rId10"/>
    <p:sldId id="274" r:id="rId11"/>
    <p:sldId id="265" r:id="rId12"/>
    <p:sldId id="266" r:id="rId13"/>
    <p:sldId id="271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7B3-4F50-824A-8EBD-047F5D9E4B4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5442-08ED-094B-BB1F-9E5AA9C0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224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7B3-4F50-824A-8EBD-047F5D9E4B4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5442-08ED-094B-BB1F-9E5AA9C0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638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7B3-4F50-824A-8EBD-047F5D9E4B4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5442-08ED-094B-BB1F-9E5AA9C0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82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7B3-4F50-824A-8EBD-047F5D9E4B4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5442-08ED-094B-BB1F-9E5AA9C0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84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7B3-4F50-824A-8EBD-047F5D9E4B4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5442-08ED-094B-BB1F-9E5AA9C0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81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7B3-4F50-824A-8EBD-047F5D9E4B4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5442-08ED-094B-BB1F-9E5AA9C0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09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7B3-4F50-824A-8EBD-047F5D9E4B4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5442-08ED-094B-BB1F-9E5AA9C0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68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7B3-4F50-824A-8EBD-047F5D9E4B4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5442-08ED-094B-BB1F-9E5AA9C0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5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7B3-4F50-824A-8EBD-047F5D9E4B4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5442-08ED-094B-BB1F-9E5AA9C0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72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7B3-4F50-824A-8EBD-047F5D9E4B4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5442-08ED-094B-BB1F-9E5AA9C0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29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17B3-4F50-824A-8EBD-047F5D9E4B4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5442-08ED-094B-BB1F-9E5AA9C0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464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017B3-4F50-824A-8EBD-047F5D9E4B4A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D5442-08ED-094B-BB1F-9E5AA9C05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386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p3"/><Relationship Id="rId7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p3"/><Relationship Id="rId7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tags" Target="../tags/tag2.xml"/><Relationship Id="rId6" Type="http://schemas.microsoft.com/office/2007/relationships/hdphoto" Target="../media/hdphoto1.wdp"/><Relationship Id="rId5" Type="http://schemas.openxmlformats.org/officeDocument/2006/relationships/image" Target="../media/image14.jpeg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100000"/>
                    </a14:imgEffect>
                    <a14:imgEffect>
                      <a14:brightnessContrast bright="14000" contrast="-35000"/>
                    </a14:imgEffect>
                  </a14:imgLayer>
                </a14:imgProps>
              </a:ext>
            </a:extLst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0766587">
            <a:off x="1217686" y="4671704"/>
            <a:ext cx="6868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Be the Sad Man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420855">
            <a:off x="1595707" y="3230599"/>
            <a:ext cx="6400800" cy="1752600"/>
          </a:xfrm>
        </p:spPr>
        <p:txBody>
          <a:bodyPr>
            <a:normAutofit/>
          </a:bodyPr>
          <a:lstStyle/>
          <a:p>
            <a:r>
              <a:rPr lang="en-US" sz="5400" b="1" spc="100" dirty="0" smtClean="0">
                <a:ln w="18000">
                  <a:solidFill>
                    <a:srgbClr val="000000"/>
                  </a:solidFill>
                  <a:prstDash val="solid"/>
                </a:ln>
                <a:solidFill>
                  <a:srgbClr val="3366FF">
                    <a:alpha val="5700"/>
                  </a:srgb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To Be the Bad Man</a:t>
            </a:r>
            <a:endParaRPr lang="en-US" sz="5400" b="1" spc="100" dirty="0">
              <a:ln w="18000">
                <a:solidFill>
                  <a:srgbClr val="000000"/>
                </a:solidFill>
                <a:prstDash val="solid"/>
              </a:ln>
              <a:solidFill>
                <a:srgbClr val="3366FF">
                  <a:alpha val="5700"/>
                </a:srgb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16776">
            <a:off x="419761" y="1212162"/>
            <a:ext cx="8410110" cy="1470025"/>
          </a:xfrm>
        </p:spPr>
        <p:txBody>
          <a:bodyPr>
            <a:noAutofit/>
          </a:bodyPr>
          <a:lstStyle/>
          <a:p>
            <a:r>
              <a:rPr lang="en-US" sz="540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No One Knows What Its Like</a:t>
            </a:r>
            <a:endParaRPr lang="en-US" sz="5400" dirty="0">
              <a:ln w="10160">
                <a:solidFill>
                  <a:schemeClr val="tx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The Who - Behind Blue Eyes (Original Version)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4794738" y="2568819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7145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1000">
        <p:cut/>
      </p:transition>
    </mc:Choice>
    <mc:Fallback xmlns="">
      <p:transition advClick="0" advTm="10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4" presetClass="emph" presetSubtype="0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2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753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753"/>
                            </p:stCondLst>
                            <p:childTnLst>
                              <p:par>
                                <p:cTn id="18" presetID="36" presetClass="emph" presetSubtype="0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0" objId="5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11000" contrast="-5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0915356">
            <a:off x="3155656" y="2007967"/>
            <a:ext cx="60251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Hours Only Lonely</a:t>
            </a:r>
          </a:p>
        </p:txBody>
      </p:sp>
      <p:sp>
        <p:nvSpPr>
          <p:cNvPr id="5" name="TextBox 4"/>
          <p:cNvSpPr txBox="1"/>
          <p:nvPr/>
        </p:nvSpPr>
        <p:spPr>
          <a:xfrm rot="823439">
            <a:off x="1530837" y="3579645"/>
            <a:ext cx="52189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My Love is Vengeance</a:t>
            </a:r>
            <a:endParaRPr lang="en-US" sz="4400" dirty="0">
              <a:solidFill>
                <a:schemeClr val="accent1">
                  <a:lumMod val="75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6602" y="5480729"/>
            <a:ext cx="40393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That</a:t>
            </a:r>
            <a:r>
              <a:rPr lang="fr-FR" sz="4400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’</a:t>
            </a:r>
            <a:r>
              <a:rPr lang="en-US" sz="4400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 never free</a:t>
            </a:r>
            <a:endParaRPr lang="en-US" sz="4400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663558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3000"/>
                    </a14:imgEffect>
                    <a14:imgEffect>
                      <a14:brightnessContrast contrast="39000"/>
                    </a14:imgEffect>
                  </a14:imgLayer>
                </a14:imgProps>
              </a:ext>
            </a:extLst>
          </a:blip>
          <a:srcRect/>
          <a:stretch>
            <a:fillRect t="-10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77719">
            <a:off x="10819" y="1349829"/>
            <a:ext cx="8801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When My Fist Clenches, Crack it Open</a:t>
            </a:r>
            <a:endParaRPr lang="en-US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rot="172333">
            <a:off x="1765770" y="2155372"/>
            <a:ext cx="6366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n w="19050">
                  <a:solidFill>
                    <a:schemeClr val="tx2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Before I Use It and Lose My Cool</a:t>
            </a:r>
            <a:endParaRPr lang="en-US" sz="3600" b="1" dirty="0">
              <a:ln w="19050">
                <a:solidFill>
                  <a:schemeClr val="tx2"/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 rot="614161">
            <a:off x="510398" y="3015343"/>
            <a:ext cx="71465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When I Smile, Tell Me Some Bad News</a:t>
            </a:r>
            <a:endParaRPr lang="en-US" sz="32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 rot="20950762">
            <a:off x="97332" y="4597003"/>
            <a:ext cx="6649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Before I Laugh and Act Like A Fool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1639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0" advClick="0" advTm="0">
        <p:fade thruBlk="1"/>
      </p:transition>
    </mc:Choice>
    <mc:Fallback>
      <p:transition spd="slow"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7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6000"/>
                    </a14:imgEffect>
                    <a14:imgEffect>
                      <a14:brightnessContrast bright="11000" contrast="-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743" y="925286"/>
            <a:ext cx="6251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And If </a:t>
            </a:r>
            <a:r>
              <a:rPr lang="en-US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I Swallow Anything Evil</a:t>
            </a:r>
            <a:endParaRPr lang="en-US" sz="36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22171" y="1730828"/>
            <a:ext cx="59243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pc="50" dirty="0" smtClean="0">
                <a:ln w="127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Put Your Finger Down My Throat</a:t>
            </a:r>
            <a:endParaRPr lang="en-US" sz="3200" b="1" spc="50" dirty="0">
              <a:ln w="1270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6771" y="2895599"/>
            <a:ext cx="6274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If I Shiver, Please Give Me A Blanket</a:t>
            </a:r>
            <a:endParaRPr lang="en-US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3915" y="4245429"/>
            <a:ext cx="69401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 w="31550" cmpd="sng">
                  <a:solidFill>
                    <a:schemeClr val="tx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Keep Me Warm, Let Me Wear Your Coat</a:t>
            </a:r>
            <a:endParaRPr lang="en-US" sz="3200" b="1" dirty="0">
              <a:ln w="31550" cmpd="sng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6998296"/>
      </p:ext>
    </p:extLst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7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2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100000"/>
                    </a14:imgEffect>
                    <a14:imgEffect>
                      <a14:brightnessContrast bright="19000" contrast="-41000"/>
                    </a14:imgEffect>
                  </a14:imgLayer>
                </a14:imgProps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0766587">
            <a:off x="1217686" y="4671704"/>
            <a:ext cx="6868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Be the Sad Man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420855">
            <a:off x="1595707" y="3230599"/>
            <a:ext cx="6400800" cy="1752600"/>
          </a:xfrm>
        </p:spPr>
        <p:txBody>
          <a:bodyPr>
            <a:normAutofit/>
          </a:bodyPr>
          <a:lstStyle/>
          <a:p>
            <a:r>
              <a:rPr lang="en-US" sz="5400" b="1" spc="100" dirty="0" smtClean="0">
                <a:ln w="18000">
                  <a:solidFill>
                    <a:srgbClr val="000000"/>
                  </a:solidFill>
                  <a:prstDash val="solid"/>
                </a:ln>
                <a:solidFill>
                  <a:srgbClr val="3366FF">
                    <a:alpha val="5700"/>
                  </a:srgb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To Be the Bad Man</a:t>
            </a:r>
            <a:endParaRPr lang="en-US" sz="5400" b="1" spc="100" dirty="0">
              <a:ln w="18000">
                <a:solidFill>
                  <a:srgbClr val="000000"/>
                </a:solidFill>
                <a:prstDash val="solid"/>
              </a:ln>
              <a:solidFill>
                <a:srgbClr val="3366FF">
                  <a:alpha val="5700"/>
                </a:srgb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16776">
            <a:off x="419761" y="1212162"/>
            <a:ext cx="8410110" cy="1470025"/>
          </a:xfrm>
        </p:spPr>
        <p:txBody>
          <a:bodyPr>
            <a:noAutofit/>
          </a:bodyPr>
          <a:lstStyle/>
          <a:p>
            <a:r>
              <a:rPr lang="en-US" sz="540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No One Knows What Its Like</a:t>
            </a:r>
            <a:endParaRPr lang="en-US" sz="5400" dirty="0">
              <a:ln w="10160">
                <a:solidFill>
                  <a:schemeClr val="tx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The Who - Behind Blue Eyes (Original Version)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4794738" y="2568819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49871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000" advClick="0" advTm="1000">
        <p:fade thruBlk="1"/>
      </p:transition>
    </mc:Choice>
    <mc:Fallback>
      <p:transition spd="slow" advClick="0" advTm="100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mph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25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0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250"/>
                            </p:stCondLst>
                            <p:childTnLst>
                              <p:par>
                                <p:cTn id="14" presetID="3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5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6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8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numSld="999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0" objId="5"/>
      </p14:showEvt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8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5000"/>
                    </a14:imgEffect>
                    <a14:imgEffect>
                      <a14:brightnessContrast bright="13000" contrast="-50000"/>
                    </a14:imgEffect>
                  </a14:imgLayer>
                </a14:imgProps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084" y="1305856"/>
            <a:ext cx="9000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/>
                <a:cs typeface="Arial Black"/>
              </a:rPr>
              <a:t>Behind Blue Eyes</a:t>
            </a:r>
            <a:endParaRPr lang="en-US" sz="7200" dirty="0">
              <a:ln w="10160">
                <a:solidFill>
                  <a:schemeClr val="bg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39971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787">
        <p14:reveal/>
      </p:transition>
    </mc:Choice>
    <mc:Fallback xmlns="">
      <p:transition spd="slow" advClick="0" advTm="27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8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5000"/>
                    </a14:imgEffect>
                    <a14:imgEffect>
                      <a14:brightnessContrast bright="13000" contrast="-50000"/>
                    </a14:imgEffect>
                  </a14:imgLayer>
                </a14:imgProps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084" y="1305856"/>
            <a:ext cx="9000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/>
                <a:cs typeface="Arial Black"/>
              </a:rPr>
              <a:t>Behind Blue Eyes</a:t>
            </a:r>
            <a:endParaRPr lang="en-US" sz="7200" dirty="0">
              <a:ln w="10160">
                <a:solidFill>
                  <a:schemeClr val="bg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45456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787">
        <p14:reveal/>
      </p:transition>
    </mc:Choice>
    <mc:Fallback xmlns="">
      <p:transition spd="slow" advTm="27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7000"/>
                    </a14:imgEffect>
                    <a14:imgEffect>
                      <a14:brightnessContrast bright="-33000" contrast="-52000"/>
                    </a14:imgEffect>
                  </a14:imgLayer>
                </a14:imgProps>
              </a:ext>
            </a:extLst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407533">
            <a:off x="721156" y="1168202"/>
            <a:ext cx="74008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pple Chancery"/>
                <a:cs typeface="Apple Chancery"/>
              </a:rPr>
              <a:t>No </a:t>
            </a:r>
            <a:r>
              <a:rPr lang="en-US" sz="4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pple Chancery"/>
                <a:cs typeface="Apple Chancery"/>
              </a:rPr>
              <a:t>O</a:t>
            </a:r>
            <a:r>
              <a:rPr lang="en-U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pple Chancery"/>
                <a:cs typeface="Apple Chancery"/>
              </a:rPr>
              <a:t>ne Knows What </a:t>
            </a:r>
            <a:r>
              <a:rPr lang="en-US" sz="4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pple Chancery"/>
                <a:cs typeface="Apple Chancery"/>
              </a:rPr>
              <a:t>I</a:t>
            </a:r>
            <a:r>
              <a:rPr lang="en-US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pple Chancery"/>
                <a:cs typeface="Apple Chancery"/>
              </a:rPr>
              <a:t>ts Like</a:t>
            </a:r>
            <a:endParaRPr lang="en-US" sz="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pple Chancery"/>
              <a:cs typeface="Apple Chancery"/>
            </a:endParaRPr>
          </a:p>
        </p:txBody>
      </p:sp>
      <p:sp>
        <p:nvSpPr>
          <p:cNvPr id="5" name="TextBox 4"/>
          <p:cNvSpPr txBox="1"/>
          <p:nvPr/>
        </p:nvSpPr>
        <p:spPr>
          <a:xfrm rot="21152780">
            <a:off x="1108905" y="2164507"/>
            <a:ext cx="31649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To Be Hated </a:t>
            </a:r>
            <a:endParaRPr lang="en-US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 rot="767503">
            <a:off x="3738083" y="3577698"/>
            <a:ext cx="29332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To Be Faded</a:t>
            </a:r>
          </a:p>
        </p:txBody>
      </p:sp>
    </p:spTree>
    <p:extLst>
      <p:ext uri="{BB962C8B-B14F-4D97-AF65-F5344CB8AC3E}">
        <p14:creationId xmlns:p14="http://schemas.microsoft.com/office/powerpoint/2010/main" val="254335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8000">
        <p:fade/>
      </p:transition>
    </mc:Choice>
    <mc:Fallback xmlns="">
      <p:transition spd="med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750"/>
                            </p:stCondLst>
                            <p:childTnLst>
                              <p:par>
                                <p:cTn id="11" presetID="27" presetClass="emph" presetSubtype="0" fill="remove" nodeType="afterEffect">
                                  <p:stCondLst>
                                    <p:cond delay="1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0" autoRev="1" fill="remov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animClr clrSpc="rgb" dir="cw">
                                      <p:cBhvr>
                                        <p:cTn id="13" dur="1000" autoRev="1" fill="remov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2060"/>
                                      </p:to>
                                    </p:animClr>
                                    <p:set>
                                      <p:cBhvr>
                                        <p:cTn id="14" dur="1000" autoRev="1" fill="remov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autoRev="1" fill="remov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32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0000"/>
                    </a14:imgEffect>
                    <a14:imgEffect>
                      <a14:brightnessContrast contrast="73000"/>
                    </a14:imgEffect>
                  </a14:imgLayer>
                </a14:imgProps>
              </a:ext>
            </a:extLst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084" y="1305856"/>
            <a:ext cx="90009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/>
                <a:cs typeface="Arial Black"/>
              </a:rPr>
              <a:t>To Telling Only Lies</a:t>
            </a:r>
            <a:endParaRPr lang="en-US" sz="7200" dirty="0">
              <a:ln w="10160">
                <a:solidFill>
                  <a:schemeClr val="bg1"/>
                </a:solidFill>
                <a:prstDash val="solid"/>
              </a:ln>
              <a:solidFill>
                <a:srgbClr val="0000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6128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0">
        <p14:reveal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1111281">
            <a:off x="1656627" y="930202"/>
            <a:ext cx="46092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But My Dreams</a:t>
            </a:r>
            <a:endParaRPr lang="en-US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rot="570585">
            <a:off x="1091018" y="3205866"/>
            <a:ext cx="57770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ritannic Bold"/>
                <a:cs typeface="Britannic Bold"/>
              </a:rPr>
              <a:t>They Aren’t </a:t>
            </a:r>
            <a:r>
              <a:rPr lang="en-US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ritannic Bold"/>
                <a:cs typeface="Britannic Bold"/>
              </a:rPr>
              <a:t>A</a:t>
            </a:r>
            <a:r>
              <a:rPr lang="en-US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ritannic Bold"/>
                <a:cs typeface="Britannic Bold"/>
              </a:rPr>
              <a:t>s </a:t>
            </a:r>
            <a:r>
              <a:rPr lang="en-US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ritannic Bold"/>
                <a:cs typeface="Britannic Bold"/>
              </a:rPr>
              <a:t>E</a:t>
            </a:r>
            <a:r>
              <a:rPr lang="en-US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ritannic Bold"/>
                <a:cs typeface="Britannic Bold"/>
              </a:rPr>
              <a:t>mpty</a:t>
            </a:r>
            <a:endParaRPr lang="en-US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ritannic Bold"/>
              <a:cs typeface="Britannic Bold"/>
            </a:endParaRPr>
          </a:p>
        </p:txBody>
      </p:sp>
      <p:sp>
        <p:nvSpPr>
          <p:cNvPr id="6" name="TextBox 5"/>
          <p:cNvSpPr txBox="1"/>
          <p:nvPr/>
        </p:nvSpPr>
        <p:spPr>
          <a:xfrm rot="20055977">
            <a:off x="2512369" y="4597342"/>
            <a:ext cx="67319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uhaus 93"/>
                <a:cs typeface="Bauhaus 93"/>
              </a:rPr>
              <a:t>As </a:t>
            </a:r>
            <a:r>
              <a:rPr lang="en-US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uhaus 93"/>
                <a:cs typeface="Bauhaus 93"/>
              </a:rPr>
              <a:t>M</a:t>
            </a:r>
            <a:r>
              <a:rPr 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uhaus 93"/>
                <a:cs typeface="Bauhaus 93"/>
              </a:rPr>
              <a:t>y </a:t>
            </a:r>
            <a:r>
              <a:rPr lang="en-US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uhaus 93"/>
                <a:cs typeface="Bauhaus 93"/>
              </a:rPr>
              <a:t>C</a:t>
            </a:r>
            <a:r>
              <a:rPr 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uhaus 93"/>
                <a:cs typeface="Bauhaus 93"/>
              </a:rPr>
              <a:t>onscious </a:t>
            </a:r>
            <a:r>
              <a:rPr lang="en-US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uhaus 93"/>
                <a:cs typeface="Bauhaus 93"/>
              </a:rPr>
              <a:t>S</a:t>
            </a:r>
            <a:r>
              <a:rPr 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uhaus 93"/>
                <a:cs typeface="Bauhaus 93"/>
              </a:rPr>
              <a:t>eems to Be</a:t>
            </a:r>
            <a:endParaRPr lang="en-US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Bauhaus 93"/>
              <a:cs typeface="Bauhaus 93"/>
            </a:endParaRPr>
          </a:p>
        </p:txBody>
      </p:sp>
    </p:spTree>
    <p:extLst>
      <p:ext uri="{BB962C8B-B14F-4D97-AF65-F5344CB8AC3E}">
        <p14:creationId xmlns:p14="http://schemas.microsoft.com/office/powerpoint/2010/main" val="243902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0">
        <p14:reveal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7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950"/>
                            </p:stCondLst>
                            <p:childTnLst>
                              <p:par>
                                <p:cTn id="18" presetID="8" presetClass="emph" presetSubtype="0" fill="hold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9" dur="3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50000" contrast="3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0915356">
            <a:off x="3155656" y="2007967"/>
            <a:ext cx="60251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Hours Only Lonely</a:t>
            </a:r>
          </a:p>
        </p:txBody>
      </p:sp>
      <p:sp>
        <p:nvSpPr>
          <p:cNvPr id="5" name="TextBox 4"/>
          <p:cNvSpPr txBox="1"/>
          <p:nvPr/>
        </p:nvSpPr>
        <p:spPr>
          <a:xfrm rot="823439">
            <a:off x="1530837" y="3579645"/>
            <a:ext cx="52189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My Love is Vengeance</a:t>
            </a:r>
            <a:endParaRPr lang="en-US" sz="4400" dirty="0">
              <a:solidFill>
                <a:schemeClr val="accent1">
                  <a:lumMod val="75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6602" y="5480729"/>
            <a:ext cx="40393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That</a:t>
            </a:r>
            <a:r>
              <a:rPr lang="fr-FR" sz="4400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’</a:t>
            </a:r>
            <a:r>
              <a:rPr lang="en-US" sz="4400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 never free</a:t>
            </a:r>
            <a:endParaRPr lang="en-US" sz="4400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818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5000"/>
                    </a14:imgEffect>
                    <a14:imgEffect>
                      <a14:brightnessContrast contrast="49000"/>
                    </a14:imgEffect>
                  </a14:imgLayer>
                </a14:imgProps>
              </a:ext>
            </a:extLst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0491" y="2010807"/>
            <a:ext cx="63003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No One  Knows What Its Like</a:t>
            </a:r>
            <a:endParaRPr lang="en-US" sz="4000" b="1" dirty="0">
              <a:ln w="18000">
                <a:solidFill>
                  <a:srgbClr val="0070C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6570" y="2958535"/>
            <a:ext cx="4395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n w="18000">
                  <a:solidFill>
                    <a:schemeClr val="accent5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To Feel These Feelings</a:t>
            </a:r>
            <a:endParaRPr lang="en-US" sz="3600" b="1" dirty="0">
              <a:ln w="18000">
                <a:solidFill>
                  <a:schemeClr val="accent5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21202" y="3737350"/>
            <a:ext cx="15872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 w="18000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Like I do</a:t>
            </a:r>
            <a:endParaRPr lang="en-US" sz="3200" b="1" dirty="0">
              <a:ln w="18000">
                <a:solidFill>
                  <a:schemeClr val="tx2">
                    <a:lumMod val="5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10364" y="4781636"/>
            <a:ext cx="39960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n w="180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And I Blame You</a:t>
            </a:r>
            <a:endParaRPr lang="en-US" sz="4400" b="1" dirty="0">
              <a:ln w="180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600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 advClick="0" advTm="3000">
        <p:wipe/>
      </p:transition>
    </mc:Choice>
    <mc:Fallback xmlns="">
      <p:transition spd="slow" advClick="0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25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 numberOfShades="4"/>
                    </a14:imgEffect>
                    <a14:imgEffect>
                      <a14:sharpenSoften amount="-16000"/>
                    </a14:imgEffect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rcRect/>
          <a:stretch>
            <a:fillRect l="-7000" t="-4000" r="-11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1102504">
            <a:off x="1090854" y="1687285"/>
            <a:ext cx="52869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 One Bites Back As Hard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rot="602678">
            <a:off x="3287827" y="2939143"/>
            <a:ext cx="3081164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On Their Anger</a:t>
            </a:r>
            <a:endParaRPr lang="en-US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 rot="517916">
            <a:off x="215252" y="3853542"/>
            <a:ext cx="5769400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None Of My Pain and Woe</a:t>
            </a:r>
            <a:endParaRPr lang="en-US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 rot="20701939">
            <a:off x="3247880" y="5189079"/>
            <a:ext cx="3772058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3600" b="1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Can Show Through</a:t>
            </a:r>
            <a:endParaRPr lang="en-US" sz="3600" b="1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7828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3000">
        <p14:reveal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2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7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1111281">
            <a:off x="1656627" y="930202"/>
            <a:ext cx="46092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But My Dreams</a:t>
            </a:r>
            <a:endParaRPr lang="en-US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rot="570585">
            <a:off x="1091018" y="3205866"/>
            <a:ext cx="57770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ritannic Bold"/>
                <a:cs typeface="Britannic Bold"/>
              </a:rPr>
              <a:t>They Aren’t </a:t>
            </a:r>
            <a:r>
              <a:rPr lang="en-US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ritannic Bold"/>
                <a:cs typeface="Britannic Bold"/>
              </a:rPr>
              <a:t>A</a:t>
            </a:r>
            <a:r>
              <a:rPr lang="en-US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ritannic Bold"/>
                <a:cs typeface="Britannic Bold"/>
              </a:rPr>
              <a:t>s </a:t>
            </a:r>
            <a:r>
              <a:rPr lang="en-US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ritannic Bold"/>
                <a:cs typeface="Britannic Bold"/>
              </a:rPr>
              <a:t>E</a:t>
            </a:r>
            <a:r>
              <a:rPr lang="en-US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ritannic Bold"/>
                <a:cs typeface="Britannic Bold"/>
              </a:rPr>
              <a:t>mpty</a:t>
            </a:r>
            <a:endParaRPr lang="en-US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ritannic Bold"/>
              <a:cs typeface="Britannic Bold"/>
            </a:endParaRPr>
          </a:p>
        </p:txBody>
      </p:sp>
      <p:sp>
        <p:nvSpPr>
          <p:cNvPr id="6" name="TextBox 5"/>
          <p:cNvSpPr txBox="1"/>
          <p:nvPr/>
        </p:nvSpPr>
        <p:spPr>
          <a:xfrm rot="20055977">
            <a:off x="2512369" y="4597342"/>
            <a:ext cx="67319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uhaus 93"/>
                <a:cs typeface="Bauhaus 93"/>
              </a:rPr>
              <a:t>As </a:t>
            </a:r>
            <a:r>
              <a:rPr lang="en-US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uhaus 93"/>
                <a:cs typeface="Bauhaus 93"/>
              </a:rPr>
              <a:t>M</a:t>
            </a:r>
            <a:r>
              <a:rPr 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uhaus 93"/>
                <a:cs typeface="Bauhaus 93"/>
              </a:rPr>
              <a:t>y </a:t>
            </a:r>
            <a:r>
              <a:rPr lang="en-US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uhaus 93"/>
                <a:cs typeface="Bauhaus 93"/>
              </a:rPr>
              <a:t>C</a:t>
            </a:r>
            <a:r>
              <a:rPr 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uhaus 93"/>
                <a:cs typeface="Bauhaus 93"/>
              </a:rPr>
              <a:t>onscious </a:t>
            </a:r>
            <a:r>
              <a:rPr lang="en-US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uhaus 93"/>
                <a:cs typeface="Bauhaus 93"/>
              </a:rPr>
              <a:t>S</a:t>
            </a:r>
            <a:r>
              <a:rPr 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uhaus 93"/>
                <a:cs typeface="Bauhaus 93"/>
              </a:rPr>
              <a:t>eems to Be</a:t>
            </a:r>
            <a:endParaRPr lang="en-US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Bauhaus 93"/>
              <a:cs typeface="Bauhaus 93"/>
            </a:endParaRPr>
          </a:p>
        </p:txBody>
      </p:sp>
    </p:spTree>
    <p:extLst>
      <p:ext uri="{BB962C8B-B14F-4D97-AF65-F5344CB8AC3E}">
        <p14:creationId xmlns:p14="http://schemas.microsoft.com/office/powerpoint/2010/main" val="257385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3000">
        <p14:reveal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7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100"/>
                            </p:stCondLst>
                            <p:childTnLst>
                              <p:par>
                                <p:cTn id="18" presetID="8" presetClass="emph" presetSubtype="0" fill="hold" nodeType="afterEffect">
                                  <p:stCondLst>
                                    <p:cond delay="17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9" dur="4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8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206</Words>
  <Application>Microsoft Office PowerPoint</Application>
  <PresentationFormat>On-screen Show (4:3)</PresentationFormat>
  <Paragraphs>40</Paragraphs>
  <Slides>14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No One Knows What Its Like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 One Knows What Its Like</vt:lpstr>
      <vt:lpstr>PowerPoint Presentation</vt:lpstr>
    </vt:vector>
  </TitlesOfParts>
  <Company>Penn Trafford School Dist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Nobody Knows What Its Like</dc:title>
  <dc:creator>PTSD</dc:creator>
  <cp:lastModifiedBy>Ian</cp:lastModifiedBy>
  <cp:revision>30</cp:revision>
  <dcterms:created xsi:type="dcterms:W3CDTF">2014-11-10T15:07:00Z</dcterms:created>
  <dcterms:modified xsi:type="dcterms:W3CDTF">2014-11-17T03:50:29Z</dcterms:modified>
</cp:coreProperties>
</file>